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65" r:id="rId2"/>
    <p:sldId id="278" r:id="rId3"/>
    <p:sldId id="266" r:id="rId4"/>
    <p:sldId id="267" r:id="rId5"/>
    <p:sldId id="268" r:id="rId6"/>
    <p:sldId id="270" r:id="rId7"/>
    <p:sldId id="271" r:id="rId8"/>
    <p:sldId id="272" r:id="rId9"/>
    <p:sldId id="257" r:id="rId10"/>
    <p:sldId id="258" r:id="rId11"/>
    <p:sldId id="260" r:id="rId12"/>
    <p:sldId id="273" r:id="rId13"/>
    <p:sldId id="274" r:id="rId14"/>
    <p:sldId id="275" r:id="rId15"/>
    <p:sldId id="276" r:id="rId16"/>
    <p:sldId id="277" r:id="rId17"/>
    <p:sldId id="279" r:id="rId18"/>
    <p:sldId id="280" r:id="rId19"/>
    <p:sldId id="281" r:id="rId20"/>
    <p:sldId id="282" r:id="rId21"/>
    <p:sldId id="262" r:id="rId22"/>
    <p:sldId id="283" r:id="rId23"/>
    <p:sldId id="284" r:id="rId24"/>
    <p:sldId id="285" r:id="rId25"/>
    <p:sldId id="286" r:id="rId26"/>
    <p:sldId id="288" r:id="rId27"/>
    <p:sldId id="287" r:id="rId28"/>
    <p:sldId id="289" r:id="rId29"/>
    <p:sldId id="290" r:id="rId30"/>
    <p:sldId id="291" r:id="rId31"/>
    <p:sldId id="292" r:id="rId32"/>
    <p:sldId id="295" r:id="rId33"/>
    <p:sldId id="293" r:id="rId34"/>
    <p:sldId id="264" r:id="rId35"/>
    <p:sldId id="294" r:id="rId3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CCCC00"/>
    <a:srgbClr val="FF9933"/>
    <a:srgbClr val="EAE9AF"/>
    <a:srgbClr val="CCFFFF"/>
    <a:srgbClr val="CCECFF"/>
    <a:srgbClr val="DFDF45"/>
    <a:srgbClr val="FFDE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188"/>
    </p:cViewPr>
  </p:sorterViewPr>
  <p:notesViewPr>
    <p:cSldViewPr>
      <p:cViewPr varScale="1">
        <p:scale>
          <a:sx n="35" d="100"/>
          <a:sy n="35" d="100"/>
        </p:scale>
        <p:origin x="-217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EB19B146-4100-46FF-BB8C-D209DF12B092}" type="datetimeFigureOut">
              <a:rPr lang="en-GB"/>
              <a:pPr>
                <a:defRPr/>
              </a:pPr>
              <a:t>28/04/2014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CDC3D5B8-DAE0-4DE1-890F-9FDC99F17BA5}" type="slidenum">
              <a:rPr lang="en-GB" altLang="es-ES"/>
              <a:pPr/>
              <a:t>‹Nº›</a:t>
            </a:fld>
            <a:endParaRPr lang="en-GB" altLang="es-ES"/>
          </a:p>
        </p:txBody>
      </p:sp>
    </p:spTree>
    <p:extLst>
      <p:ext uri="{BB962C8B-B14F-4D97-AF65-F5344CB8AC3E}">
        <p14:creationId xmlns:p14="http://schemas.microsoft.com/office/powerpoint/2010/main" val="154667032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D45831D2-78BE-4851-8E83-777ABDF4FF69}" type="slidenum">
              <a:rPr lang="en-GB" altLang="es-ES"/>
              <a:pPr/>
              <a:t>1</a:t>
            </a:fld>
            <a:endParaRPr lang="en-GB" altLang="es-ES"/>
          </a:p>
        </p:txBody>
      </p:sp>
    </p:spTree>
    <p:extLst>
      <p:ext uri="{BB962C8B-B14F-4D97-AF65-F5344CB8AC3E}">
        <p14:creationId xmlns:p14="http://schemas.microsoft.com/office/powerpoint/2010/main" val="10956565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16783947-2613-431D-92FA-BDA049E99E40}" type="slidenum">
              <a:rPr lang="en-GB" altLang="es-ES"/>
              <a:pPr/>
              <a:t>10</a:t>
            </a:fld>
            <a:endParaRPr lang="en-GB" altLang="es-ES"/>
          </a:p>
        </p:txBody>
      </p:sp>
    </p:spTree>
    <p:extLst>
      <p:ext uri="{BB962C8B-B14F-4D97-AF65-F5344CB8AC3E}">
        <p14:creationId xmlns:p14="http://schemas.microsoft.com/office/powerpoint/2010/main" val="8749106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B9AD9073-8BD4-4701-BCE3-D0FBCF3A9227}" type="slidenum">
              <a:rPr lang="en-GB" altLang="es-ES"/>
              <a:pPr/>
              <a:t>11</a:t>
            </a:fld>
            <a:endParaRPr lang="en-GB" altLang="es-ES"/>
          </a:p>
        </p:txBody>
      </p:sp>
    </p:spTree>
    <p:extLst>
      <p:ext uri="{BB962C8B-B14F-4D97-AF65-F5344CB8AC3E}">
        <p14:creationId xmlns:p14="http://schemas.microsoft.com/office/powerpoint/2010/main" val="1088915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570BC16-748C-49F6-9627-DE249A5FB9C9}" type="slidenum">
              <a:rPr lang="en-GB" altLang="es-ES"/>
              <a:pPr/>
              <a:t>12</a:t>
            </a:fld>
            <a:endParaRPr lang="en-GB" altLang="es-ES"/>
          </a:p>
        </p:txBody>
      </p:sp>
    </p:spTree>
    <p:extLst>
      <p:ext uri="{BB962C8B-B14F-4D97-AF65-F5344CB8AC3E}">
        <p14:creationId xmlns:p14="http://schemas.microsoft.com/office/powerpoint/2010/main" val="2517807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B1D32423-A9B4-4848-8C94-C23DABBB60D1}" type="slidenum">
              <a:rPr lang="en-GB" altLang="es-ES"/>
              <a:pPr/>
              <a:t>13</a:t>
            </a:fld>
            <a:endParaRPr lang="en-GB" altLang="es-ES"/>
          </a:p>
        </p:txBody>
      </p:sp>
    </p:spTree>
    <p:extLst>
      <p:ext uri="{BB962C8B-B14F-4D97-AF65-F5344CB8AC3E}">
        <p14:creationId xmlns:p14="http://schemas.microsoft.com/office/powerpoint/2010/main" val="16476680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EEAE9256-447F-4EFF-9A20-133359546E13}" type="slidenum">
              <a:rPr lang="en-GB" altLang="es-ES"/>
              <a:pPr/>
              <a:t>14</a:t>
            </a:fld>
            <a:endParaRPr lang="en-GB" altLang="es-ES"/>
          </a:p>
        </p:txBody>
      </p:sp>
    </p:spTree>
    <p:extLst>
      <p:ext uri="{BB962C8B-B14F-4D97-AF65-F5344CB8AC3E}">
        <p14:creationId xmlns:p14="http://schemas.microsoft.com/office/powerpoint/2010/main" val="3534285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32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987C8A08-4B21-4B52-B608-9C856AFFDDDF}" type="slidenum">
              <a:rPr lang="en-GB" altLang="es-ES"/>
              <a:pPr/>
              <a:t>15</a:t>
            </a:fld>
            <a:endParaRPr lang="en-GB" altLang="es-ES"/>
          </a:p>
        </p:txBody>
      </p:sp>
    </p:spTree>
    <p:extLst>
      <p:ext uri="{BB962C8B-B14F-4D97-AF65-F5344CB8AC3E}">
        <p14:creationId xmlns:p14="http://schemas.microsoft.com/office/powerpoint/2010/main" val="778280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FD0376F9-ECFF-4A7B-BD34-DF5344F5BB87}" type="slidenum">
              <a:rPr lang="en-GB" altLang="es-ES"/>
              <a:pPr/>
              <a:t>16</a:t>
            </a:fld>
            <a:endParaRPr lang="en-GB" altLang="es-ES"/>
          </a:p>
        </p:txBody>
      </p:sp>
    </p:spTree>
    <p:extLst>
      <p:ext uri="{BB962C8B-B14F-4D97-AF65-F5344CB8AC3E}">
        <p14:creationId xmlns:p14="http://schemas.microsoft.com/office/powerpoint/2010/main" val="35926670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F0E39D2-0BC7-4772-8D35-8DCA304EB050}" type="slidenum">
              <a:rPr lang="en-GB" altLang="es-ES"/>
              <a:pPr/>
              <a:t>17</a:t>
            </a:fld>
            <a:endParaRPr lang="en-GB" altLang="es-ES"/>
          </a:p>
        </p:txBody>
      </p:sp>
    </p:spTree>
    <p:extLst>
      <p:ext uri="{BB962C8B-B14F-4D97-AF65-F5344CB8AC3E}">
        <p14:creationId xmlns:p14="http://schemas.microsoft.com/office/powerpoint/2010/main" val="1395912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2B7D9E4E-08FC-45B5-AF57-5187F8FD12E2}" type="slidenum">
              <a:rPr lang="en-GB" altLang="es-ES"/>
              <a:pPr/>
              <a:t>18</a:t>
            </a:fld>
            <a:endParaRPr lang="en-GB" altLang="es-ES"/>
          </a:p>
        </p:txBody>
      </p:sp>
    </p:spTree>
    <p:extLst>
      <p:ext uri="{BB962C8B-B14F-4D97-AF65-F5344CB8AC3E}">
        <p14:creationId xmlns:p14="http://schemas.microsoft.com/office/powerpoint/2010/main" val="30325470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0CF6A1B1-E805-4F07-9BF0-1A35C107B262}" type="slidenum">
              <a:rPr lang="en-GB" altLang="es-ES"/>
              <a:pPr/>
              <a:t>19</a:t>
            </a:fld>
            <a:endParaRPr lang="en-GB" altLang="es-ES"/>
          </a:p>
        </p:txBody>
      </p:sp>
    </p:spTree>
    <p:extLst>
      <p:ext uri="{BB962C8B-B14F-4D97-AF65-F5344CB8AC3E}">
        <p14:creationId xmlns:p14="http://schemas.microsoft.com/office/powerpoint/2010/main" val="10725303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F426B5E4-B560-45DD-9CDC-E9B47B52F6CE}" type="slidenum">
              <a:rPr lang="en-GB" altLang="es-ES"/>
              <a:pPr/>
              <a:t>2</a:t>
            </a:fld>
            <a:endParaRPr lang="en-GB" altLang="es-ES"/>
          </a:p>
        </p:txBody>
      </p:sp>
    </p:spTree>
    <p:extLst>
      <p:ext uri="{BB962C8B-B14F-4D97-AF65-F5344CB8AC3E}">
        <p14:creationId xmlns:p14="http://schemas.microsoft.com/office/powerpoint/2010/main" val="2623396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B060FBFA-6D75-442E-A017-09DDC57910D1}" type="slidenum">
              <a:rPr lang="en-GB" altLang="es-ES"/>
              <a:pPr/>
              <a:t>20</a:t>
            </a:fld>
            <a:endParaRPr lang="en-GB" altLang="es-ES"/>
          </a:p>
        </p:txBody>
      </p:sp>
    </p:spTree>
    <p:extLst>
      <p:ext uri="{BB962C8B-B14F-4D97-AF65-F5344CB8AC3E}">
        <p14:creationId xmlns:p14="http://schemas.microsoft.com/office/powerpoint/2010/main" val="4507363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08665BD-8912-45B5-8D93-8E1987C0AB95}" type="slidenum">
              <a:rPr lang="en-GB" altLang="es-ES"/>
              <a:pPr/>
              <a:t>21</a:t>
            </a:fld>
            <a:endParaRPr lang="en-GB" altLang="es-ES"/>
          </a:p>
        </p:txBody>
      </p:sp>
    </p:spTree>
    <p:extLst>
      <p:ext uri="{BB962C8B-B14F-4D97-AF65-F5344CB8AC3E}">
        <p14:creationId xmlns:p14="http://schemas.microsoft.com/office/powerpoint/2010/main" val="35736750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04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86389647-14C5-46BE-9D06-7BDFDCCB6C8F}" type="slidenum">
              <a:rPr lang="en-GB" altLang="es-ES"/>
              <a:pPr/>
              <a:t>22</a:t>
            </a:fld>
            <a:endParaRPr lang="en-GB" altLang="es-ES"/>
          </a:p>
        </p:txBody>
      </p:sp>
    </p:spTree>
    <p:extLst>
      <p:ext uri="{BB962C8B-B14F-4D97-AF65-F5344CB8AC3E}">
        <p14:creationId xmlns:p14="http://schemas.microsoft.com/office/powerpoint/2010/main" val="7313926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CA11BBBE-E0F3-4D7B-BB47-27E595839371}" type="slidenum">
              <a:rPr lang="en-GB" altLang="es-ES"/>
              <a:pPr/>
              <a:t>23</a:t>
            </a:fld>
            <a:endParaRPr lang="en-GB" altLang="es-ES"/>
          </a:p>
        </p:txBody>
      </p:sp>
    </p:spTree>
    <p:extLst>
      <p:ext uri="{BB962C8B-B14F-4D97-AF65-F5344CB8AC3E}">
        <p14:creationId xmlns:p14="http://schemas.microsoft.com/office/powerpoint/2010/main" val="24107140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F97DE84-088B-493D-8F74-08BA4944AD1D}" type="slidenum">
              <a:rPr lang="en-GB" altLang="es-ES"/>
              <a:pPr/>
              <a:t>24</a:t>
            </a:fld>
            <a:endParaRPr lang="en-GB" altLang="es-ES"/>
          </a:p>
        </p:txBody>
      </p:sp>
    </p:spTree>
    <p:extLst>
      <p:ext uri="{BB962C8B-B14F-4D97-AF65-F5344CB8AC3E}">
        <p14:creationId xmlns:p14="http://schemas.microsoft.com/office/powerpoint/2010/main" val="11593756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91C5DB20-A38E-446A-8003-D28792E49502}" type="slidenum">
              <a:rPr lang="en-GB" altLang="es-ES"/>
              <a:pPr/>
              <a:t>25</a:t>
            </a:fld>
            <a:endParaRPr lang="en-GB" altLang="es-ES"/>
          </a:p>
        </p:txBody>
      </p:sp>
    </p:spTree>
    <p:extLst>
      <p:ext uri="{BB962C8B-B14F-4D97-AF65-F5344CB8AC3E}">
        <p14:creationId xmlns:p14="http://schemas.microsoft.com/office/powerpoint/2010/main" val="40877947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EDD6AFD-A2AE-4CF5-9030-0E34424F364D}" type="slidenum">
              <a:rPr lang="en-GB" altLang="es-ES"/>
              <a:pPr/>
              <a:t>26</a:t>
            </a:fld>
            <a:endParaRPr lang="en-GB" altLang="es-ES"/>
          </a:p>
        </p:txBody>
      </p:sp>
    </p:spTree>
    <p:extLst>
      <p:ext uri="{BB962C8B-B14F-4D97-AF65-F5344CB8AC3E}">
        <p14:creationId xmlns:p14="http://schemas.microsoft.com/office/powerpoint/2010/main" val="42449720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6A511F0-67B7-4AEF-AEB7-8877CEFAB9FB}" type="slidenum">
              <a:rPr lang="en-GB" altLang="es-ES"/>
              <a:pPr/>
              <a:t>27</a:t>
            </a:fld>
            <a:endParaRPr lang="en-GB" altLang="es-ES"/>
          </a:p>
        </p:txBody>
      </p:sp>
    </p:spTree>
    <p:extLst>
      <p:ext uri="{BB962C8B-B14F-4D97-AF65-F5344CB8AC3E}">
        <p14:creationId xmlns:p14="http://schemas.microsoft.com/office/powerpoint/2010/main" val="24687023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65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8E2E3434-14EF-4D4E-83CB-CE3AEF841920}" type="slidenum">
              <a:rPr lang="en-GB" altLang="es-ES"/>
              <a:pPr/>
              <a:t>28</a:t>
            </a:fld>
            <a:endParaRPr lang="en-GB" altLang="es-ES"/>
          </a:p>
        </p:txBody>
      </p:sp>
    </p:spTree>
    <p:extLst>
      <p:ext uri="{BB962C8B-B14F-4D97-AF65-F5344CB8AC3E}">
        <p14:creationId xmlns:p14="http://schemas.microsoft.com/office/powerpoint/2010/main" val="31268977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75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49303185-A9E6-4C93-957B-8C37F4A50F74}" type="slidenum">
              <a:rPr lang="en-GB" altLang="es-ES"/>
              <a:pPr/>
              <a:t>29</a:t>
            </a:fld>
            <a:endParaRPr lang="en-GB" altLang="es-ES"/>
          </a:p>
        </p:txBody>
      </p:sp>
    </p:spTree>
    <p:extLst>
      <p:ext uri="{BB962C8B-B14F-4D97-AF65-F5344CB8AC3E}">
        <p14:creationId xmlns:p14="http://schemas.microsoft.com/office/powerpoint/2010/main" val="17380076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71BB6F14-03A5-4D64-B2A1-3945D3B4040D}" type="slidenum">
              <a:rPr lang="en-GB" altLang="es-ES"/>
              <a:pPr/>
              <a:t>3</a:t>
            </a:fld>
            <a:endParaRPr lang="en-GB" altLang="es-ES"/>
          </a:p>
        </p:txBody>
      </p:sp>
    </p:spTree>
    <p:extLst>
      <p:ext uri="{BB962C8B-B14F-4D97-AF65-F5344CB8AC3E}">
        <p14:creationId xmlns:p14="http://schemas.microsoft.com/office/powerpoint/2010/main" val="18810019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86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E4F54D0-EAA0-4314-B977-D8806674BB3A}" type="slidenum">
              <a:rPr lang="en-GB" altLang="es-ES"/>
              <a:pPr/>
              <a:t>30</a:t>
            </a:fld>
            <a:endParaRPr lang="en-GB" altLang="es-ES"/>
          </a:p>
        </p:txBody>
      </p:sp>
    </p:spTree>
    <p:extLst>
      <p:ext uri="{BB962C8B-B14F-4D97-AF65-F5344CB8AC3E}">
        <p14:creationId xmlns:p14="http://schemas.microsoft.com/office/powerpoint/2010/main" val="2162987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696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E4AC46DD-F451-4CE1-AA95-C0FDB9DB6746}" type="slidenum">
              <a:rPr lang="en-GB" altLang="es-ES"/>
              <a:pPr/>
              <a:t>31</a:t>
            </a:fld>
            <a:endParaRPr lang="en-GB" altLang="es-ES"/>
          </a:p>
        </p:txBody>
      </p:sp>
    </p:spTree>
    <p:extLst>
      <p:ext uri="{BB962C8B-B14F-4D97-AF65-F5344CB8AC3E}">
        <p14:creationId xmlns:p14="http://schemas.microsoft.com/office/powerpoint/2010/main" val="34200051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70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CA4D8862-B428-43A9-B771-CB3E04CE0F5A}" type="slidenum">
              <a:rPr lang="en-GB" altLang="es-ES"/>
              <a:pPr/>
              <a:t>32</a:t>
            </a:fld>
            <a:endParaRPr lang="en-GB" altLang="es-ES"/>
          </a:p>
        </p:txBody>
      </p:sp>
    </p:spTree>
    <p:extLst>
      <p:ext uri="{BB962C8B-B14F-4D97-AF65-F5344CB8AC3E}">
        <p14:creationId xmlns:p14="http://schemas.microsoft.com/office/powerpoint/2010/main" val="9428376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814FD6DC-9B31-4AB4-80F7-8E86A8980A8E}" type="slidenum">
              <a:rPr lang="en-GB" altLang="es-ES"/>
              <a:pPr/>
              <a:t>33</a:t>
            </a:fld>
            <a:endParaRPr lang="en-GB" altLang="es-ES"/>
          </a:p>
        </p:txBody>
      </p:sp>
    </p:spTree>
    <p:extLst>
      <p:ext uri="{BB962C8B-B14F-4D97-AF65-F5344CB8AC3E}">
        <p14:creationId xmlns:p14="http://schemas.microsoft.com/office/powerpoint/2010/main" val="42877290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727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FF186C4-5ABA-448D-BE3C-C7080AB2EBAD}" type="slidenum">
              <a:rPr lang="en-GB" altLang="es-ES"/>
              <a:pPr/>
              <a:t>34</a:t>
            </a:fld>
            <a:endParaRPr lang="en-GB" altLang="es-ES"/>
          </a:p>
        </p:txBody>
      </p:sp>
    </p:spTree>
    <p:extLst>
      <p:ext uri="{BB962C8B-B14F-4D97-AF65-F5344CB8AC3E}">
        <p14:creationId xmlns:p14="http://schemas.microsoft.com/office/powerpoint/2010/main" val="34437337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737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CA380B9D-DF14-4A95-BB4E-3621EC6BE932}" type="slidenum">
              <a:rPr lang="en-GB" altLang="es-ES"/>
              <a:pPr/>
              <a:t>35</a:t>
            </a:fld>
            <a:endParaRPr lang="en-GB" altLang="es-ES"/>
          </a:p>
        </p:txBody>
      </p:sp>
    </p:spTree>
    <p:extLst>
      <p:ext uri="{BB962C8B-B14F-4D97-AF65-F5344CB8AC3E}">
        <p14:creationId xmlns:p14="http://schemas.microsoft.com/office/powerpoint/2010/main" val="3166024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50AB577-8EF4-4BCA-A169-6F0449336B45}" type="slidenum">
              <a:rPr lang="en-GB" altLang="es-ES"/>
              <a:pPr/>
              <a:t>4</a:t>
            </a:fld>
            <a:endParaRPr lang="en-GB" altLang="es-ES"/>
          </a:p>
        </p:txBody>
      </p:sp>
    </p:spTree>
    <p:extLst>
      <p:ext uri="{BB962C8B-B14F-4D97-AF65-F5344CB8AC3E}">
        <p14:creationId xmlns:p14="http://schemas.microsoft.com/office/powerpoint/2010/main" val="1198232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B6A0CBF0-B6F4-4B53-B778-ABD93F00DB96}" type="slidenum">
              <a:rPr lang="en-GB" altLang="es-ES"/>
              <a:pPr/>
              <a:t>5</a:t>
            </a:fld>
            <a:endParaRPr lang="en-GB" altLang="es-ES"/>
          </a:p>
        </p:txBody>
      </p:sp>
    </p:spTree>
    <p:extLst>
      <p:ext uri="{BB962C8B-B14F-4D97-AF65-F5344CB8AC3E}">
        <p14:creationId xmlns:p14="http://schemas.microsoft.com/office/powerpoint/2010/main" val="1088896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F5E2E2A-BA32-4491-BBAF-3BEF5AA43955}" type="slidenum">
              <a:rPr lang="en-GB" altLang="es-ES"/>
              <a:pPr/>
              <a:t>6</a:t>
            </a:fld>
            <a:endParaRPr lang="en-GB" altLang="es-ES"/>
          </a:p>
        </p:txBody>
      </p:sp>
    </p:spTree>
    <p:extLst>
      <p:ext uri="{BB962C8B-B14F-4D97-AF65-F5344CB8AC3E}">
        <p14:creationId xmlns:p14="http://schemas.microsoft.com/office/powerpoint/2010/main" val="2765314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C9A28BD8-1614-4FD8-8849-DF4D2BD1B174}" type="slidenum">
              <a:rPr lang="en-GB" altLang="es-ES"/>
              <a:pPr/>
              <a:t>7</a:t>
            </a:fld>
            <a:endParaRPr lang="en-GB" altLang="es-ES"/>
          </a:p>
        </p:txBody>
      </p:sp>
    </p:spTree>
    <p:extLst>
      <p:ext uri="{BB962C8B-B14F-4D97-AF65-F5344CB8AC3E}">
        <p14:creationId xmlns:p14="http://schemas.microsoft.com/office/powerpoint/2010/main" val="35434279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CE88D6B1-68AD-4B7C-A306-1855108A0FE8}" type="slidenum">
              <a:rPr lang="en-GB" altLang="es-ES"/>
              <a:pPr/>
              <a:t>8</a:t>
            </a:fld>
            <a:endParaRPr lang="en-GB" altLang="es-ES"/>
          </a:p>
        </p:txBody>
      </p:sp>
    </p:spTree>
    <p:extLst>
      <p:ext uri="{BB962C8B-B14F-4D97-AF65-F5344CB8AC3E}">
        <p14:creationId xmlns:p14="http://schemas.microsoft.com/office/powerpoint/2010/main" val="2327468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altLang="es-ES" smtClean="0"/>
          </a:p>
        </p:txBody>
      </p:sp>
      <p:sp>
        <p:nvSpPr>
          <p:cNvPr id="471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3AAE294B-81AD-4D80-9233-E4B555F4ACAF}" type="slidenum">
              <a:rPr lang="en-GB" altLang="es-ES"/>
              <a:pPr/>
              <a:t>9</a:t>
            </a:fld>
            <a:endParaRPr lang="en-GB" altLang="es-ES"/>
          </a:p>
        </p:txBody>
      </p:sp>
    </p:spTree>
    <p:extLst>
      <p:ext uri="{BB962C8B-B14F-4D97-AF65-F5344CB8AC3E}">
        <p14:creationId xmlns:p14="http://schemas.microsoft.com/office/powerpoint/2010/main" val="34012810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CE73F164-F6EF-4F88-8635-8A890DABCCB4}"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9D5ED35C-5289-497E-87B3-57880B4AF985}" type="slidenum">
              <a:rPr lang="en-GB" altLang="es-ES"/>
              <a:pPr/>
              <a:t>‹Nº›</a:t>
            </a:fld>
            <a:endParaRPr lang="en-GB" altLang="es-ES"/>
          </a:p>
        </p:txBody>
      </p:sp>
    </p:spTree>
    <p:extLst>
      <p:ext uri="{BB962C8B-B14F-4D97-AF65-F5344CB8AC3E}">
        <p14:creationId xmlns:p14="http://schemas.microsoft.com/office/powerpoint/2010/main" val="5810318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6DA0134-18A8-4411-A8FB-BF537633AA9A}"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61382B78-6DCC-42CC-A595-DEC1649987D8}" type="slidenum">
              <a:rPr lang="en-GB" altLang="es-ES"/>
              <a:pPr/>
              <a:t>‹Nº›</a:t>
            </a:fld>
            <a:endParaRPr lang="en-GB" altLang="es-ES"/>
          </a:p>
        </p:txBody>
      </p:sp>
    </p:spTree>
    <p:extLst>
      <p:ext uri="{BB962C8B-B14F-4D97-AF65-F5344CB8AC3E}">
        <p14:creationId xmlns:p14="http://schemas.microsoft.com/office/powerpoint/2010/main" val="2933884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6C68D923-B843-49A9-9133-1329815F85D5}"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070690CD-00B6-4B01-A5CF-FC11D7539497}" type="slidenum">
              <a:rPr lang="en-GB" altLang="es-ES"/>
              <a:pPr/>
              <a:t>‹Nº›</a:t>
            </a:fld>
            <a:endParaRPr lang="en-GB" altLang="es-ES"/>
          </a:p>
        </p:txBody>
      </p:sp>
    </p:spTree>
    <p:extLst>
      <p:ext uri="{BB962C8B-B14F-4D97-AF65-F5344CB8AC3E}">
        <p14:creationId xmlns:p14="http://schemas.microsoft.com/office/powerpoint/2010/main" val="3120234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D85DA132-3FD8-48C3-B62F-47933F72583C}"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A9E96D07-A3EC-4B8D-A3C0-6801AE1B3401}" type="slidenum">
              <a:rPr lang="en-GB" altLang="es-ES"/>
              <a:pPr/>
              <a:t>‹Nº›</a:t>
            </a:fld>
            <a:endParaRPr lang="en-GB" altLang="es-ES"/>
          </a:p>
        </p:txBody>
      </p:sp>
    </p:spTree>
    <p:extLst>
      <p:ext uri="{BB962C8B-B14F-4D97-AF65-F5344CB8AC3E}">
        <p14:creationId xmlns:p14="http://schemas.microsoft.com/office/powerpoint/2010/main" val="250440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DD12DC4-7EC0-44EB-A2BE-49C2A55B31BC}" type="datetimeFigureOut">
              <a:rPr lang="en-GB"/>
              <a:pPr>
                <a:defRPr/>
              </a:pPr>
              <a:t>28/04/2014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fld id="{AA25711C-6E3E-4A58-900C-78E279700A6F}" type="slidenum">
              <a:rPr lang="en-GB" altLang="es-ES"/>
              <a:pPr/>
              <a:t>‹Nº›</a:t>
            </a:fld>
            <a:endParaRPr lang="en-GB" altLang="es-ES"/>
          </a:p>
        </p:txBody>
      </p:sp>
    </p:spTree>
    <p:extLst>
      <p:ext uri="{BB962C8B-B14F-4D97-AF65-F5344CB8AC3E}">
        <p14:creationId xmlns:p14="http://schemas.microsoft.com/office/powerpoint/2010/main" val="2396107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406518E4-A989-40DC-98FD-4995DBDEF437}" type="datetimeFigureOut">
              <a:rPr lang="en-GB"/>
              <a:pPr>
                <a:defRPr/>
              </a:pPr>
              <a:t>28/04/2014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2CD785A3-FF92-4F22-A92E-B6E7777CCC8D}" type="slidenum">
              <a:rPr lang="en-GB" altLang="es-ES"/>
              <a:pPr/>
              <a:t>‹Nº›</a:t>
            </a:fld>
            <a:endParaRPr lang="en-GB" altLang="es-ES"/>
          </a:p>
        </p:txBody>
      </p:sp>
    </p:spTree>
    <p:extLst>
      <p:ext uri="{BB962C8B-B14F-4D97-AF65-F5344CB8AC3E}">
        <p14:creationId xmlns:p14="http://schemas.microsoft.com/office/powerpoint/2010/main" val="23390388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4243989-823C-4832-A25E-769CA9809EA6}" type="datetimeFigureOut">
              <a:rPr lang="en-GB"/>
              <a:pPr>
                <a:defRPr/>
              </a:pPr>
              <a:t>28/04/2014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fld id="{9CECD250-160E-43BB-B911-DCA904D8BFCB}" type="slidenum">
              <a:rPr lang="en-GB" altLang="es-ES"/>
              <a:pPr/>
              <a:t>‹Nº›</a:t>
            </a:fld>
            <a:endParaRPr lang="en-GB" altLang="es-ES"/>
          </a:p>
        </p:txBody>
      </p:sp>
    </p:spTree>
    <p:extLst>
      <p:ext uri="{BB962C8B-B14F-4D97-AF65-F5344CB8AC3E}">
        <p14:creationId xmlns:p14="http://schemas.microsoft.com/office/powerpoint/2010/main" val="2415506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0D95D01-5A63-4E82-9243-606A9037EB4B}" type="datetimeFigureOut">
              <a:rPr lang="en-GB"/>
              <a:pPr>
                <a:defRPr/>
              </a:pPr>
              <a:t>28/04/2014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fld id="{AD3AEC3A-46E6-4725-B539-96C4A62828B3}" type="slidenum">
              <a:rPr lang="en-GB" altLang="es-ES"/>
              <a:pPr/>
              <a:t>‹Nº›</a:t>
            </a:fld>
            <a:endParaRPr lang="en-GB" altLang="es-ES"/>
          </a:p>
        </p:txBody>
      </p:sp>
    </p:spTree>
    <p:extLst>
      <p:ext uri="{BB962C8B-B14F-4D97-AF65-F5344CB8AC3E}">
        <p14:creationId xmlns:p14="http://schemas.microsoft.com/office/powerpoint/2010/main" val="4134586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E765426-1DA3-4686-9CD0-C20FD74CA7CD}" type="datetimeFigureOut">
              <a:rPr lang="en-GB"/>
              <a:pPr>
                <a:defRPr/>
              </a:pPr>
              <a:t>28/04/2014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fld id="{68D8936E-2F7B-4545-AAED-D6AAF996EE79}" type="slidenum">
              <a:rPr lang="en-GB" altLang="es-ES"/>
              <a:pPr/>
              <a:t>‹Nº›</a:t>
            </a:fld>
            <a:endParaRPr lang="en-GB" altLang="es-ES"/>
          </a:p>
        </p:txBody>
      </p:sp>
    </p:spTree>
    <p:extLst>
      <p:ext uri="{BB962C8B-B14F-4D97-AF65-F5344CB8AC3E}">
        <p14:creationId xmlns:p14="http://schemas.microsoft.com/office/powerpoint/2010/main" val="759834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83FDEA4-6718-40DA-8B45-465B4FBF8226}" type="datetimeFigureOut">
              <a:rPr lang="en-GB"/>
              <a:pPr>
                <a:defRPr/>
              </a:pPr>
              <a:t>28/04/2014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22A58432-54B0-4289-9875-E482F73438DD}" type="slidenum">
              <a:rPr lang="en-GB" altLang="es-ES"/>
              <a:pPr/>
              <a:t>‹Nº›</a:t>
            </a:fld>
            <a:endParaRPr lang="en-GB" altLang="es-ES"/>
          </a:p>
        </p:txBody>
      </p:sp>
    </p:spTree>
    <p:extLst>
      <p:ext uri="{BB962C8B-B14F-4D97-AF65-F5344CB8AC3E}">
        <p14:creationId xmlns:p14="http://schemas.microsoft.com/office/powerpoint/2010/main" val="471440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649383B-6423-4E71-AF98-174ED461CCFB}" type="datetimeFigureOut">
              <a:rPr lang="en-GB"/>
              <a:pPr>
                <a:defRPr/>
              </a:pPr>
              <a:t>28/04/2014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fld id="{B2C564D6-38C8-4FCF-8904-CF5003888991}" type="slidenum">
              <a:rPr lang="en-GB" altLang="es-ES"/>
              <a:pPr/>
              <a:t>‹Nº›</a:t>
            </a:fld>
            <a:endParaRPr lang="en-GB" altLang="es-ES"/>
          </a:p>
        </p:txBody>
      </p:sp>
    </p:spTree>
    <p:extLst>
      <p:ext uri="{BB962C8B-B14F-4D97-AF65-F5344CB8AC3E}">
        <p14:creationId xmlns:p14="http://schemas.microsoft.com/office/powerpoint/2010/main" val="38929689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ES" smtClean="0"/>
              <a:t>Click to edit Master title style</a:t>
            </a:r>
            <a:endParaRPr lang="en-GB" altLang="es-E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smtClean="0"/>
              <a:t>Click to edit Master text styles</a:t>
            </a:r>
          </a:p>
          <a:p>
            <a:pPr lvl="1"/>
            <a:r>
              <a:rPr lang="en-US" altLang="es-ES" smtClean="0"/>
              <a:t>Second level</a:t>
            </a:r>
          </a:p>
          <a:p>
            <a:pPr lvl="2"/>
            <a:r>
              <a:rPr lang="en-US" altLang="es-ES" smtClean="0"/>
              <a:t>Third level</a:t>
            </a:r>
          </a:p>
          <a:p>
            <a:pPr lvl="3"/>
            <a:r>
              <a:rPr lang="en-US" altLang="es-ES" smtClean="0"/>
              <a:t>Fourth level</a:t>
            </a:r>
          </a:p>
          <a:p>
            <a:pPr lvl="4"/>
            <a:r>
              <a:rPr lang="en-US" altLang="es-ES" smtClean="0"/>
              <a:t>Fifth level</a:t>
            </a:r>
            <a:endParaRPr lang="en-GB" altLang="es-E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D3292DA-CA18-4016-85B3-5E68B9535EAB}" type="datetimeFigureOut">
              <a:rPr lang="en-GB"/>
              <a:pPr>
                <a:defRPr/>
              </a:pPr>
              <a:t>28/04/2014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35AB43F3-1908-4F19-83D8-D371DB4E37BA}" type="slidenum">
              <a:rPr lang="en-GB" altLang="es-ES"/>
              <a:pPr/>
              <a:t>‹Nº›</a:t>
            </a:fld>
            <a:endParaRPr lang="en-GB" alt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7.jpeg"/></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www.youtube.com/watch?v=OLw56hHbpYI" TargetMode="External"/><Relationship Id="rId2" Type="http://schemas.openxmlformats.org/officeDocument/2006/relationships/notesSlide" Target="../notesSlides/notesSlide34.xml"/><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1188" y="0"/>
            <a:ext cx="7772400" cy="1125538"/>
          </a:xfrm>
          <a:solidFill>
            <a:schemeClr val="bg2">
              <a:lumMod val="75000"/>
            </a:schemeClr>
          </a:solidFill>
        </p:spPr>
        <p:txBody>
          <a:bodyPr rtlCol="0">
            <a:normAutofit fontScale="90000"/>
          </a:bodyPr>
          <a:lstStyle/>
          <a:p>
            <a:pPr fontAlgn="auto">
              <a:spcAft>
                <a:spcPts val="0"/>
              </a:spcAft>
              <a:defRPr/>
            </a:pPr>
            <a:r>
              <a:rPr lang="en-GB" sz="7200" dirty="0" smtClean="0"/>
              <a:t>Chief Seattle</a:t>
            </a:r>
          </a:p>
        </p:txBody>
      </p:sp>
      <p:sp>
        <p:nvSpPr>
          <p:cNvPr id="3" name="Subtitle 2"/>
          <p:cNvSpPr>
            <a:spLocks noGrp="1"/>
          </p:cNvSpPr>
          <p:nvPr>
            <p:ph type="subTitle" idx="1"/>
          </p:nvPr>
        </p:nvSpPr>
        <p:spPr>
          <a:xfrm>
            <a:off x="4932363" y="1628775"/>
            <a:ext cx="3816350" cy="4752975"/>
          </a:xfrm>
          <a:solidFill>
            <a:schemeClr val="accent3">
              <a:lumMod val="40000"/>
              <a:lumOff val="60000"/>
            </a:schemeClr>
          </a:solidFill>
        </p:spPr>
        <p:txBody>
          <a:bodyPr rtlCol="0">
            <a:normAutofit lnSpcReduction="10000"/>
          </a:bodyPr>
          <a:lstStyle/>
          <a:p>
            <a:pPr algn="l" fontAlgn="auto">
              <a:spcAft>
                <a:spcPts val="0"/>
              </a:spcAft>
              <a:defRPr/>
            </a:pPr>
            <a:r>
              <a:rPr lang="en-US" sz="2800" b="1" dirty="0" smtClean="0">
                <a:solidFill>
                  <a:srgbClr val="002060"/>
                </a:solidFill>
                <a:latin typeface="Arial" pitchFamily="34" charset="0"/>
                <a:cs typeface="Arial" pitchFamily="34" charset="0"/>
              </a:rPr>
              <a:t>Chief Seattle (more correctly known as </a:t>
            </a:r>
            <a:r>
              <a:rPr lang="en-US" sz="2800" b="1" dirty="0" err="1" smtClean="0">
                <a:solidFill>
                  <a:srgbClr val="002060"/>
                </a:solidFill>
                <a:latin typeface="Arial" pitchFamily="34" charset="0"/>
                <a:cs typeface="Arial" pitchFamily="34" charset="0"/>
              </a:rPr>
              <a:t>Seathl</a:t>
            </a:r>
            <a:r>
              <a:rPr lang="en-US" sz="2800" b="1" dirty="0" smtClean="0">
                <a:solidFill>
                  <a:srgbClr val="002060"/>
                </a:solidFill>
                <a:latin typeface="Arial" pitchFamily="34" charset="0"/>
                <a:cs typeface="Arial" pitchFamily="34" charset="0"/>
              </a:rPr>
              <a:t>) was a </a:t>
            </a:r>
            <a:r>
              <a:rPr lang="en-US" sz="2800" b="1" dirty="0" err="1" smtClean="0">
                <a:solidFill>
                  <a:srgbClr val="002060"/>
                </a:solidFill>
                <a:latin typeface="Arial" pitchFamily="34" charset="0"/>
                <a:cs typeface="Arial" pitchFamily="34" charset="0"/>
              </a:rPr>
              <a:t>Susquamish</a:t>
            </a:r>
            <a:r>
              <a:rPr lang="en-US" sz="2800" b="1" dirty="0" smtClean="0">
                <a:solidFill>
                  <a:srgbClr val="002060"/>
                </a:solidFill>
                <a:latin typeface="Arial" pitchFamily="34" charset="0"/>
                <a:cs typeface="Arial" pitchFamily="34" charset="0"/>
              </a:rPr>
              <a:t> chief who lived on the islands of the Puget Sound. As a young </a:t>
            </a:r>
            <a:r>
              <a:rPr lang="en-US" sz="2800" b="1" dirty="0" err="1" smtClean="0">
                <a:solidFill>
                  <a:srgbClr val="002060"/>
                </a:solidFill>
                <a:latin typeface="Arial" pitchFamily="34" charset="0"/>
                <a:cs typeface="Arial" pitchFamily="34" charset="0"/>
              </a:rPr>
              <a:t>warrier</a:t>
            </a:r>
            <a:r>
              <a:rPr lang="en-US" sz="2800" b="1" dirty="0" smtClean="0">
                <a:solidFill>
                  <a:srgbClr val="002060"/>
                </a:solidFill>
                <a:latin typeface="Arial" pitchFamily="34" charset="0"/>
                <a:cs typeface="Arial" pitchFamily="34" charset="0"/>
              </a:rPr>
              <a:t>, Chief Seattle was known for his courage, daring and leadership</a:t>
            </a:r>
            <a:r>
              <a:rPr lang="en-US" sz="2800" b="1" dirty="0" smtClean="0">
                <a:latin typeface="Arial" pitchFamily="34" charset="0"/>
                <a:cs typeface="Arial" pitchFamily="34" charset="0"/>
              </a:rPr>
              <a:t>.</a:t>
            </a:r>
            <a:r>
              <a:rPr lang="en-US" b="1" i="1" dirty="0" smtClean="0">
                <a:latin typeface="Arial" pitchFamily="34" charset="0"/>
                <a:cs typeface="Arial" pitchFamily="34" charset="0"/>
              </a:rPr>
              <a:t> </a:t>
            </a:r>
            <a:endParaRPr lang="en-GB" b="1" dirty="0" smtClean="0">
              <a:latin typeface="Arial" pitchFamily="34" charset="0"/>
              <a:cs typeface="Arial" pitchFamily="34" charset="0"/>
            </a:endParaRPr>
          </a:p>
        </p:txBody>
      </p:sp>
      <p:pic>
        <p:nvPicPr>
          <p:cNvPr id="2052" name="Picture 2" descr="http://24.media.tumblr.com/tumblr_lm1bni0cCE1qexuqco1_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1298575"/>
            <a:ext cx="3960812" cy="555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pic>
        <p:nvPicPr>
          <p:cNvPr id="11266" name="Picture 2" descr="http://www.chinasprout.com/store/media/BSE067L02.jpg"/>
          <p:cNvPicPr>
            <a:picLocks noChangeAspect="1" noChangeArrowheads="1"/>
          </p:cNvPicPr>
          <p:nvPr/>
        </p:nvPicPr>
        <p:blipFill>
          <a:blip r:embed="rId3">
            <a:extLst>
              <a:ext uri="{28A0092B-C50C-407E-A947-70E740481C1C}">
                <a14:useLocalDpi xmlns:a14="http://schemas.microsoft.com/office/drawing/2010/main" val="0"/>
              </a:ext>
            </a:extLst>
          </a:blip>
          <a:srcRect l="5907" t="4303" b="25816"/>
          <a:stretch>
            <a:fillRect/>
          </a:stretch>
        </p:blipFill>
        <p:spPr bwMode="auto">
          <a:xfrm>
            <a:off x="395288" y="0"/>
            <a:ext cx="6727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s://encrypted-tbn3.gstatic.com/images?q=tbn:ANd9GcSuFoLF_GclmP09Tufww-c0khM3T9JKqyDrLeb-quQvbKPVL85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015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61025"/>
            <a:ext cx="9144000" cy="1196975"/>
          </a:xfrm>
          <a:solidFill>
            <a:schemeClr val="bg1">
              <a:lumMod val="75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The shining water that moves in the streams and rivers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is not just water, but the blood of our ancestors. </a:t>
            </a:r>
            <a:endParaRPr lang="en-GB" sz="2800" b="1" i="1" dirty="0" smtClean="0">
              <a:latin typeface="Arial" pitchFamily="34" charset="0"/>
              <a:cs typeface="Arial" pitchFamily="34" charset="0"/>
            </a:endParaRPr>
          </a:p>
        </p:txBody>
      </p:sp>
      <p:pic>
        <p:nvPicPr>
          <p:cNvPr id="13315" name="Picture 2" descr="http://ih1.redbubble.net/image.8684932.3073/flat,550x550,075,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8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013325"/>
            <a:ext cx="9144000" cy="1844675"/>
          </a:xfrm>
          <a:solidFill>
            <a:schemeClr val="accent1">
              <a:lumMod val="60000"/>
              <a:lumOff val="4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If we sell you our land, you must remember that it is sacred. Each glossy reflection in the clear waters of the lakes tells of events and memories in the life of my people. The water's murmur is the voice of my father's father.</a:t>
            </a:r>
            <a:endParaRPr lang="en-GB" sz="2400" b="1" i="1" dirty="0" smtClean="0">
              <a:latin typeface="Arial" pitchFamily="34" charset="0"/>
              <a:cs typeface="Arial" pitchFamily="34" charset="0"/>
            </a:endParaRPr>
          </a:p>
        </p:txBody>
      </p:sp>
      <p:pic>
        <p:nvPicPr>
          <p:cNvPr id="14339" name="Picture 2" descr="http://www.arts-wallpapers.com/Native-American/imxw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0"/>
            <a:ext cx="6708775"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445125"/>
            <a:ext cx="9144000" cy="1412875"/>
          </a:xfrm>
          <a:solidFill>
            <a:schemeClr val="accent3">
              <a:lumMod val="60000"/>
              <a:lumOff val="4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The rivers are our brothers. They quench our thirst. They carry our canoes and feed our children. So you must give the rivers the kindness that you would give any brother.</a:t>
            </a:r>
            <a:endParaRPr lang="en-GB" sz="2400" b="1" i="1" dirty="0" smtClean="0">
              <a:latin typeface="Arial" pitchFamily="34" charset="0"/>
              <a:cs typeface="Arial" pitchFamily="34" charset="0"/>
            </a:endParaRPr>
          </a:p>
        </p:txBody>
      </p:sp>
      <p:pic>
        <p:nvPicPr>
          <p:cNvPr id="15363" name="Picture 2" descr="http://www.talismancoins.com/catalog/Native_American_Indian_Hunter_in_Canoe_Bow_and_Arrow.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667625" cy="542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97425"/>
            <a:ext cx="9144000" cy="2060575"/>
          </a:xfrm>
          <a:solidFill>
            <a:schemeClr val="accent1">
              <a:lumMod val="60000"/>
              <a:lumOff val="4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If we sell you our land, remember that the air is precious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to us, that the air shares its spirit with all the life that</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 it supports. The wind that gave our grandfather his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first breath also received his last sigh. The wind also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gives our children the spirit of life.</a:t>
            </a:r>
            <a:endParaRPr lang="en-GB" sz="2400" b="1" i="1" dirty="0" smtClean="0">
              <a:latin typeface="Arial" pitchFamily="34" charset="0"/>
              <a:cs typeface="Arial" pitchFamily="34" charset="0"/>
            </a:endParaRPr>
          </a:p>
        </p:txBody>
      </p:sp>
      <p:pic>
        <p:nvPicPr>
          <p:cNvPr id="16387" name="Picture 4" descr="http://api.ning.com/files/1rs9uJVawYgEVWg67TSy2JKrkv8YwsyADw2mjvR7vKKPTV7hLWzty56Vz3wlEVvigXgbaHhY-jZpKVn9GXrJwDq0toz49rP7/NativeAmericanWomanInFullMoonNightSky1024x76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488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DE9B"/>
        </a:solidFill>
        <a:effectLst/>
      </p:bgPr>
    </p:bg>
    <p:spTree>
      <p:nvGrpSpPr>
        <p:cNvPr id="1" name=""/>
        <p:cNvGrpSpPr/>
        <p:nvPr/>
      </p:nvGrpSpPr>
      <p:grpSpPr>
        <a:xfrm>
          <a:off x="0" y="0"/>
          <a:ext cx="0" cy="0"/>
          <a:chOff x="0" y="0"/>
          <a:chExt cx="0" cy="0"/>
        </a:xfrm>
      </p:grpSpPr>
      <p:sp>
        <p:nvSpPr>
          <p:cNvPr id="17410" name="Title 1"/>
          <p:cNvSpPr>
            <a:spLocks noGrp="1"/>
          </p:cNvSpPr>
          <p:nvPr>
            <p:ph type="title"/>
          </p:nvPr>
        </p:nvSpPr>
        <p:spPr>
          <a:xfrm>
            <a:off x="0" y="5373688"/>
            <a:ext cx="9144000" cy="1484312"/>
          </a:xfrm>
          <a:solidFill>
            <a:srgbClr val="FFDE9B"/>
          </a:solidFill>
        </p:spPr>
        <p:txBody>
          <a:bodyPr/>
          <a:lstStyle/>
          <a:p>
            <a:r>
              <a:rPr lang="en-US" altLang="es-ES" sz="2400" b="1" i="1" smtClean="0">
                <a:latin typeface="Arial" panose="020B0604020202020204" pitchFamily="34" charset="0"/>
                <a:cs typeface="Arial" panose="020B0604020202020204" pitchFamily="34" charset="0"/>
              </a:rPr>
              <a:t>So if we sell our land, you must keep it apart and sacred,</a:t>
            </a:r>
            <a:br>
              <a:rPr lang="en-US" altLang="es-ES" sz="2400" b="1" i="1" smtClean="0">
                <a:latin typeface="Arial" panose="020B0604020202020204" pitchFamily="34" charset="0"/>
                <a:cs typeface="Arial" panose="020B0604020202020204" pitchFamily="34" charset="0"/>
              </a:rPr>
            </a:br>
            <a:r>
              <a:rPr lang="en-US" altLang="es-ES" sz="2400" b="1" i="1" smtClean="0">
                <a:latin typeface="Arial" panose="020B0604020202020204" pitchFamily="34" charset="0"/>
                <a:cs typeface="Arial" panose="020B0604020202020204" pitchFamily="34" charset="0"/>
              </a:rPr>
              <a:t> as a place where man can go to taste the wind that is sweetened by the meadow flowers.</a:t>
            </a:r>
            <a:endParaRPr lang="en-GB" altLang="es-ES" sz="2400" b="1" i="1" smtClean="0">
              <a:latin typeface="Arial" panose="020B0604020202020204" pitchFamily="34" charset="0"/>
              <a:cs typeface="Arial" panose="020B0604020202020204" pitchFamily="34" charset="0"/>
            </a:endParaRPr>
          </a:p>
        </p:txBody>
      </p:sp>
      <p:pic>
        <p:nvPicPr>
          <p:cNvPr id="17411" name="Picture 4" descr="http://hanskrause.de/images/HKHPE53/12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44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AE9AF"/>
        </a:solidFill>
        <a:effectLst/>
      </p:bgPr>
    </p:bg>
    <p:spTree>
      <p:nvGrpSpPr>
        <p:cNvPr id="1" name=""/>
        <p:cNvGrpSpPr/>
        <p:nvPr/>
      </p:nvGrpSpPr>
      <p:grpSpPr>
        <a:xfrm>
          <a:off x="0" y="0"/>
          <a:ext cx="0" cy="0"/>
          <a:chOff x="0" y="0"/>
          <a:chExt cx="0" cy="0"/>
        </a:xfrm>
      </p:grpSpPr>
      <p:sp>
        <p:nvSpPr>
          <p:cNvPr id="18434" name="Title 1"/>
          <p:cNvSpPr>
            <a:spLocks noGrp="1"/>
          </p:cNvSpPr>
          <p:nvPr>
            <p:ph type="title"/>
          </p:nvPr>
        </p:nvSpPr>
        <p:spPr>
          <a:xfrm>
            <a:off x="0" y="5373688"/>
            <a:ext cx="9144000" cy="1484312"/>
          </a:xfrm>
          <a:solidFill>
            <a:srgbClr val="DFDF45"/>
          </a:solidFill>
        </p:spPr>
        <p:txBody>
          <a:bodyPr/>
          <a:lstStyle/>
          <a:p>
            <a:r>
              <a:rPr lang="en-US" altLang="es-ES" sz="2400" b="1" i="1" smtClean="0">
                <a:latin typeface="Arial" panose="020B0604020202020204" pitchFamily="34" charset="0"/>
                <a:cs typeface="Arial" panose="020B0604020202020204" pitchFamily="34" charset="0"/>
              </a:rPr>
              <a:t>Will you teach your children what we have taught our children? That the earth is our mother? What befalls the </a:t>
            </a:r>
            <a:br>
              <a:rPr lang="en-US" altLang="es-ES" sz="2400" b="1" i="1" smtClean="0">
                <a:latin typeface="Arial" panose="020B0604020202020204" pitchFamily="34" charset="0"/>
                <a:cs typeface="Arial" panose="020B0604020202020204" pitchFamily="34" charset="0"/>
              </a:rPr>
            </a:br>
            <a:r>
              <a:rPr lang="en-US" altLang="es-ES" sz="2400" b="1" i="1" smtClean="0">
                <a:latin typeface="Arial" panose="020B0604020202020204" pitchFamily="34" charset="0"/>
                <a:cs typeface="Arial" panose="020B0604020202020204" pitchFamily="34" charset="0"/>
              </a:rPr>
              <a:t>earth befalls all the sons of the earth.</a:t>
            </a:r>
            <a:endParaRPr lang="en-GB" altLang="es-ES" sz="2400" b="1" i="1" smtClean="0">
              <a:latin typeface="Arial" panose="020B0604020202020204" pitchFamily="34" charset="0"/>
              <a:cs typeface="Arial" panose="020B0604020202020204" pitchFamily="34" charset="0"/>
            </a:endParaRPr>
          </a:p>
        </p:txBody>
      </p:sp>
      <p:pic>
        <p:nvPicPr>
          <p:cNvPr id="18435" name="Picture 2" descr="https://encrypted-tbn1.gstatic.com/images?q=tbn:ANd9GcRrx0rd0WiFV0iaR6zL_MHY7Nh124_DO-E2OADQQiyro5o768Iyl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0113" y="0"/>
            <a:ext cx="8243887" cy="531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589588"/>
            <a:ext cx="9144000" cy="1268412"/>
          </a:xfrm>
          <a:solidFill>
            <a:schemeClr val="accent4">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This we know: the earth does not belong to man,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man belongs to the earth. All things are connected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like the blood that unites us all.</a:t>
            </a:r>
            <a:endParaRPr lang="en-GB" sz="2400" b="1" i="1" dirty="0" smtClean="0">
              <a:latin typeface="Arial" pitchFamily="34" charset="0"/>
              <a:cs typeface="Arial" pitchFamily="34" charset="0"/>
            </a:endParaRPr>
          </a:p>
        </p:txBody>
      </p:sp>
      <p:pic>
        <p:nvPicPr>
          <p:cNvPr id="19459" name="Picture 4" descr="http://24.media.tumblr.com/1e4cbf0f0d430b75d51472a3402491b3/tumblr_mpdhxrT3jG1sxq7keo1_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250" y="0"/>
            <a:ext cx="5616575" cy="561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61025"/>
            <a:ext cx="9144000" cy="1196975"/>
          </a:xfrm>
          <a:solidFill>
            <a:schemeClr val="tx1"/>
          </a:solidFill>
        </p:spPr>
        <p:txBody>
          <a:bodyPr rtlCol="0">
            <a:normAutofit/>
          </a:bodyPr>
          <a:lstStyle/>
          <a:p>
            <a:pPr fontAlgn="auto">
              <a:spcAft>
                <a:spcPts val="0"/>
              </a:spcAft>
              <a:defRPr/>
            </a:pPr>
            <a:r>
              <a:rPr lang="en-US" sz="2400" b="1" dirty="0" smtClean="0">
                <a:solidFill>
                  <a:schemeClr val="bg1">
                    <a:lumMod val="85000"/>
                  </a:schemeClr>
                </a:solidFill>
                <a:latin typeface="Arial" pitchFamily="34" charset="0"/>
                <a:cs typeface="Arial" pitchFamily="34" charset="0"/>
              </a:rPr>
              <a:t>Man did not weave the web of life, he is merely a strand in it. Whatever he does to the web, he does to himself.</a:t>
            </a:r>
            <a:r>
              <a:rPr lang="en-GB" sz="2400" b="1" dirty="0" smtClean="0">
                <a:solidFill>
                  <a:schemeClr val="bg1">
                    <a:lumMod val="85000"/>
                  </a:schemeClr>
                </a:solidFill>
                <a:latin typeface="Arial" pitchFamily="34" charset="0"/>
                <a:cs typeface="Arial" pitchFamily="34" charset="0"/>
              </a:rPr>
              <a:t/>
            </a:r>
            <a:br>
              <a:rPr lang="en-GB" sz="2400" b="1" dirty="0" smtClean="0">
                <a:solidFill>
                  <a:schemeClr val="bg1">
                    <a:lumMod val="85000"/>
                  </a:schemeClr>
                </a:solidFill>
                <a:latin typeface="Arial" pitchFamily="34" charset="0"/>
                <a:cs typeface="Arial" pitchFamily="34" charset="0"/>
              </a:rPr>
            </a:br>
            <a:endParaRPr lang="en-GB" sz="2400" b="1" i="1" dirty="0" smtClean="0">
              <a:solidFill>
                <a:schemeClr val="bg1">
                  <a:lumMod val="85000"/>
                </a:schemeClr>
              </a:solidFill>
              <a:latin typeface="Arial" pitchFamily="34" charset="0"/>
              <a:cs typeface="Arial" pitchFamily="34" charset="0"/>
            </a:endParaRPr>
          </a:p>
        </p:txBody>
      </p:sp>
      <p:pic>
        <p:nvPicPr>
          <p:cNvPr id="20483" name="Picture 2" descr="http://newsimg.bbc.co.uk/media/images/47245000/jpg/_47245971_spiderweb_sp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13838" cy="566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pic>
        <p:nvPicPr>
          <p:cNvPr id="3074" name="Picture 2" descr="http://news.bbcimg.co.uk/media/images/64176000/jpg/_64176050_chiefjoeseph,edwards.curtis,courtesyofcardozofineart.jpg"/>
          <p:cNvPicPr>
            <a:picLocks noChangeAspect="1" noChangeArrowheads="1"/>
          </p:cNvPicPr>
          <p:nvPr/>
        </p:nvPicPr>
        <p:blipFill>
          <a:blip r:embed="rId3">
            <a:extLst>
              <a:ext uri="{28A0092B-C50C-407E-A947-70E740481C1C}">
                <a14:useLocalDpi xmlns:a14="http://schemas.microsoft.com/office/drawing/2010/main" val="0"/>
              </a:ext>
            </a:extLst>
          </a:blip>
          <a:srcRect l="1772"/>
          <a:stretch>
            <a:fillRect/>
          </a:stretch>
        </p:blipFill>
        <p:spPr bwMode="auto">
          <a:xfrm>
            <a:off x="12700" y="404813"/>
            <a:ext cx="9131300" cy="587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73688"/>
            <a:ext cx="9144000" cy="1484312"/>
          </a:xfrm>
          <a:solidFill>
            <a:schemeClr val="bg1">
              <a:lumMod val="95000"/>
            </a:schemeClr>
          </a:solidFill>
        </p:spPr>
        <p:txBody>
          <a:bodyPr rtlCol="0">
            <a:normAutofit fontScale="90000"/>
          </a:bodyPr>
          <a:lstStyle/>
          <a:p>
            <a:pPr fontAlgn="auto">
              <a:spcAft>
                <a:spcPts val="0"/>
              </a:spcAft>
              <a:defRPr/>
            </a:pPr>
            <a:r>
              <a:rPr lang="en-US" sz="2700" b="1" i="1" dirty="0" smtClean="0">
                <a:latin typeface="Arial" pitchFamily="34" charset="0"/>
                <a:cs typeface="Arial" pitchFamily="34" charset="0"/>
              </a:rPr>
              <a:t/>
            </a:r>
            <a:br>
              <a:rPr lang="en-US" sz="2700" b="1" i="1" dirty="0" smtClean="0">
                <a:latin typeface="Arial" pitchFamily="34" charset="0"/>
                <a:cs typeface="Arial" pitchFamily="34" charset="0"/>
              </a:rPr>
            </a:br>
            <a:r>
              <a:rPr lang="en-US" sz="2700" b="1" i="1" dirty="0" smtClean="0">
                <a:latin typeface="Arial" pitchFamily="34" charset="0"/>
                <a:cs typeface="Arial" pitchFamily="34" charset="0"/>
              </a:rPr>
              <a:t>One thing we know: our God is also your God. </a:t>
            </a:r>
            <a:br>
              <a:rPr lang="en-US" sz="2700" b="1" i="1" dirty="0" smtClean="0">
                <a:latin typeface="Arial" pitchFamily="34" charset="0"/>
                <a:cs typeface="Arial" pitchFamily="34" charset="0"/>
              </a:rPr>
            </a:br>
            <a:r>
              <a:rPr lang="en-US" sz="2700" b="1" i="1" dirty="0" smtClean="0">
                <a:latin typeface="Arial" pitchFamily="34" charset="0"/>
                <a:cs typeface="Arial" pitchFamily="34" charset="0"/>
              </a:rPr>
              <a:t>The earth is precious to him and to harm the earth is </a:t>
            </a:r>
            <a:br>
              <a:rPr lang="en-US" sz="2700" b="1" i="1" dirty="0" smtClean="0">
                <a:latin typeface="Arial" pitchFamily="34" charset="0"/>
                <a:cs typeface="Arial" pitchFamily="34" charset="0"/>
              </a:rPr>
            </a:br>
            <a:r>
              <a:rPr lang="en-US" sz="2700" b="1" i="1" dirty="0" smtClean="0">
                <a:latin typeface="Arial" pitchFamily="34" charset="0"/>
                <a:cs typeface="Arial" pitchFamily="34" charset="0"/>
              </a:rPr>
              <a:t>to heap contempt on its creator.</a:t>
            </a:r>
            <a:r>
              <a:rPr lang="en-GB" sz="2400" b="1" i="1" dirty="0" smtClean="0">
                <a:solidFill>
                  <a:schemeClr val="bg1">
                    <a:lumMod val="85000"/>
                  </a:schemeClr>
                </a:solidFill>
                <a:latin typeface="Arial" pitchFamily="34" charset="0"/>
                <a:cs typeface="Arial" pitchFamily="34" charset="0"/>
              </a:rPr>
              <a:t/>
            </a:r>
            <a:br>
              <a:rPr lang="en-GB" sz="2400" b="1" i="1" dirty="0" smtClean="0">
                <a:solidFill>
                  <a:schemeClr val="bg1">
                    <a:lumMod val="85000"/>
                  </a:schemeClr>
                </a:solidFill>
                <a:latin typeface="Arial" pitchFamily="34" charset="0"/>
                <a:cs typeface="Arial" pitchFamily="34" charset="0"/>
              </a:rPr>
            </a:br>
            <a:endParaRPr lang="en-GB" sz="2400" b="1" i="1" dirty="0" smtClean="0">
              <a:solidFill>
                <a:schemeClr val="bg1">
                  <a:lumMod val="85000"/>
                </a:schemeClr>
              </a:solidFill>
              <a:latin typeface="Arial" pitchFamily="34" charset="0"/>
              <a:cs typeface="Arial" pitchFamily="34" charset="0"/>
            </a:endParaRPr>
          </a:p>
        </p:txBody>
      </p:sp>
      <p:pic>
        <p:nvPicPr>
          <p:cNvPr id="21507" name="Picture 2" descr="http://t2.gstatic.com/images?q=tbn:ANd9GcTs_Rv4hR87ySNUMKgpUgQSa8QdeJUPZUGbjSyDvPj0P9d6JgG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8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22530" name="Picture 6" descr="http://www.greenpeace.org/international/ReSizes/OriginalWatermarked/Global/international/photos/forests/2011/app/GP01W6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49275"/>
            <a:ext cx="9144000" cy="630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797425"/>
            <a:ext cx="9144000" cy="2060575"/>
          </a:xfrm>
          <a:solidFill>
            <a:schemeClr val="bg1">
              <a:lumMod val="95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Your destiny is a mystery to us. What will happen when the buffalo are all slaughtered? The wild horses tamed? What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will happen when the secret corners of the forest are heavy with the scent of many men and the view of the ripe hills</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 is blotted with talking wires?</a:t>
            </a:r>
            <a:endParaRPr lang="en-GB" sz="2400" b="1" i="1" dirty="0" smtClean="0">
              <a:solidFill>
                <a:schemeClr val="bg1">
                  <a:lumMod val="85000"/>
                </a:schemeClr>
              </a:solidFill>
              <a:latin typeface="Arial" pitchFamily="34" charset="0"/>
              <a:cs typeface="Arial" pitchFamily="34" charset="0"/>
            </a:endParaRPr>
          </a:p>
        </p:txBody>
      </p:sp>
      <p:pic>
        <p:nvPicPr>
          <p:cNvPr id="23555" name="Picture 2" descr="https://encrypted-tbn3.gstatic.com/images?q=tbn:ANd9GcQ7b930E8Db9dMZNENxx72n9ussuM-oDW172PT5tOsZpI1EaDras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0"/>
            <a:ext cx="7596188"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00663"/>
            <a:ext cx="9144000" cy="1557337"/>
          </a:xfrm>
          <a:solidFill>
            <a:schemeClr val="bg1">
              <a:lumMod val="85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Where will the thicket be? Gone! Where will the eagle be? Gone! And what is to say goodbye to the swift pony and then hunt? The end of living and the beginning of survival.</a:t>
            </a:r>
            <a:endParaRPr lang="en-GB" sz="2400" b="1" i="1" dirty="0" smtClean="0">
              <a:solidFill>
                <a:schemeClr val="bg1">
                  <a:lumMod val="85000"/>
                </a:schemeClr>
              </a:solidFill>
              <a:latin typeface="Arial" pitchFamily="34" charset="0"/>
              <a:cs typeface="Arial" pitchFamily="34" charset="0"/>
            </a:endParaRPr>
          </a:p>
        </p:txBody>
      </p:sp>
      <p:pic>
        <p:nvPicPr>
          <p:cNvPr id="24579" name="Picture 2" descr="http://upload.wikimedia.org/wikipedia/commons/7/77/Columbia_Plateau_Native_Americans_on_horses_1908_Benjamin_Gifford.jpg"/>
          <p:cNvPicPr>
            <a:picLocks noChangeAspect="1" noChangeArrowheads="1"/>
          </p:cNvPicPr>
          <p:nvPr/>
        </p:nvPicPr>
        <p:blipFill>
          <a:blip r:embed="rId3" cstate="print">
            <a:extLst>
              <a:ext uri="{28A0092B-C50C-407E-A947-70E740481C1C}">
                <a14:useLocalDpi xmlns:a14="http://schemas.microsoft.com/office/drawing/2010/main" val="0"/>
              </a:ext>
            </a:extLst>
          </a:blip>
          <a:srcRect t="9726" b="12700"/>
          <a:stretch>
            <a:fillRect/>
          </a:stretch>
        </p:blipFill>
        <p:spPr bwMode="auto">
          <a:xfrm>
            <a:off x="0" y="-22225"/>
            <a:ext cx="9144000" cy="543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5300663"/>
            <a:ext cx="9144000" cy="1557337"/>
          </a:xfrm>
          <a:solidFill>
            <a:schemeClr val="accent6">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When the last red man has vanished with this wilderness,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and his memory is only the shadow of a cloud moving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across the prairie, will these shores and forests still be here? Will there be any of the spirit of my people left?</a:t>
            </a:r>
            <a:endParaRPr lang="en-GB" sz="2400" b="1" i="1" dirty="0" smtClean="0">
              <a:solidFill>
                <a:schemeClr val="bg1">
                  <a:lumMod val="85000"/>
                </a:schemeClr>
              </a:solidFill>
              <a:latin typeface="Arial" pitchFamily="34" charset="0"/>
              <a:cs typeface="Arial" pitchFamily="34" charset="0"/>
            </a:endParaRPr>
          </a:p>
        </p:txBody>
      </p:sp>
      <p:pic>
        <p:nvPicPr>
          <p:cNvPr id="25603" name="Picture 4" descr="http://24.media.tumblr.com/0f203423bd410cbe14f0bd0a521cd9b9/tumblr_mi3y2iGRop1s3krtio1_4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313238" cy="522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10" descr="https://encrypted-tbn0.gstatic.com/images?q=tbn:ANd9GcTBx4_4N92xx0ViXlX6SpcrwR7dlX8pTiSNvdEhZ4e8QAzZT4t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0"/>
            <a:ext cx="3887788" cy="521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661025"/>
            <a:ext cx="9144000" cy="1196975"/>
          </a:xfrm>
          <a:solidFill>
            <a:srgbClr val="CCCC00"/>
          </a:solidFill>
        </p:spPr>
        <p:txBody>
          <a:bodyPr rtlCol="0">
            <a:normAutofit/>
          </a:bodyPr>
          <a:lstStyle/>
          <a:p>
            <a:pPr fontAlgn="auto">
              <a:spcAft>
                <a:spcPts val="0"/>
              </a:spcAft>
              <a:defRPr/>
            </a:pPr>
            <a:r>
              <a:rPr lang="en-US" sz="2400" b="1" i="1" dirty="0" smtClean="0">
                <a:latin typeface="Arial" pitchFamily="34" charset="0"/>
                <a:cs typeface="Arial" pitchFamily="34" charset="0"/>
              </a:rPr>
              <a:t>We love this earth as a newborn loves its mother's heartbeat.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So, if we sell you our land, love it as we have loved it.</a:t>
            </a:r>
            <a:endParaRPr lang="en-GB" sz="2400" b="1" i="1" dirty="0" smtClean="0">
              <a:solidFill>
                <a:schemeClr val="bg1">
                  <a:lumMod val="85000"/>
                </a:schemeClr>
              </a:solidFill>
              <a:latin typeface="Arial" pitchFamily="34" charset="0"/>
              <a:cs typeface="Arial" pitchFamily="34" charset="0"/>
            </a:endParaRPr>
          </a:p>
        </p:txBody>
      </p:sp>
      <p:pic>
        <p:nvPicPr>
          <p:cNvPr id="26627" name="Picture 8" descr="http://us.123rf.com/400wm/400/400/welcomia/welcomia1206/welcomia120600060/13964263-south-dakota-landscape-south-dakota-usa-prairies-and-badlands-pine-ridge-indian-reservations-natu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73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4" descr="http://wodumedia.com/wp-content/uploads/2013/03/Smoke-billows-from-from-chimneys-belonging-to-the-dyeing-factories-in-the-Shaoxing-Binhai-Industrial-Zone.-copy-Lu-GuangGreenpeace-960x62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87350"/>
            <a:ext cx="9144000" cy="724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092825"/>
            <a:ext cx="9144000" cy="765175"/>
          </a:xfrm>
          <a:solidFill>
            <a:srgbClr val="CCCC00"/>
          </a:solidFill>
        </p:spPr>
        <p:txBody>
          <a:bodyPr rtlCol="0">
            <a:normAutofit/>
          </a:bodyPr>
          <a:lstStyle/>
          <a:p>
            <a:pPr fontAlgn="auto">
              <a:spcAft>
                <a:spcPts val="0"/>
              </a:spcAft>
              <a:defRPr/>
            </a:pPr>
            <a:r>
              <a:rPr lang="en-US" sz="2400" b="1" i="1" dirty="0" smtClean="0">
                <a:latin typeface="Arial" pitchFamily="34" charset="0"/>
                <a:cs typeface="Arial" pitchFamily="34" charset="0"/>
              </a:rPr>
              <a:t>Care for it, as we have cared for it.</a:t>
            </a:r>
            <a:endParaRPr lang="en-GB" sz="2400" b="1" i="1" dirty="0" smtClean="0">
              <a:solidFill>
                <a:schemeClr val="bg1">
                  <a:lumMod val="85000"/>
                </a:schemeClr>
              </a:solidFill>
              <a:latin typeface="Arial" pitchFamily="34" charset="0"/>
              <a:cs typeface="Arial" pitchFamily="34" charset="0"/>
            </a:endParaRPr>
          </a:p>
        </p:txBody>
      </p:sp>
      <p:pic>
        <p:nvPicPr>
          <p:cNvPr id="28675" name="Picture 2" descr="http://images.nationalgeographic.com/wpf/media-live/photos/000/027/cache/north-dakota_2736_600x4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16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descr="http://www.rapidenvironmental.co.uk/wp-content/uploads/2013/05/landfil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757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73688"/>
            <a:ext cx="9144000" cy="1484312"/>
          </a:xfrm>
          <a:solidFill>
            <a:srgbClr val="92D050"/>
          </a:solidFill>
        </p:spPr>
        <p:txBody>
          <a:bodyPr rtlCol="0">
            <a:normAutofit/>
          </a:bodyPr>
          <a:lstStyle/>
          <a:p>
            <a:pPr fontAlgn="auto">
              <a:spcAft>
                <a:spcPts val="0"/>
              </a:spcAft>
              <a:defRPr/>
            </a:pPr>
            <a:r>
              <a:rPr lang="en-US" sz="2400" b="1" i="1" dirty="0" smtClean="0">
                <a:latin typeface="Arial" pitchFamily="34" charset="0"/>
                <a:cs typeface="Arial" pitchFamily="34" charset="0"/>
              </a:rPr>
              <a:t>Hold in your mind the memory of the land as it is when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you receive it. Preserve the land for all children,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and love it, as God loves us.</a:t>
            </a:r>
            <a:endParaRPr lang="en-GB" sz="2400" b="1" i="1" dirty="0" smtClean="0">
              <a:solidFill>
                <a:schemeClr val="bg1">
                  <a:lumMod val="85000"/>
                </a:schemeClr>
              </a:solidFill>
              <a:latin typeface="Arial" pitchFamily="34" charset="0"/>
              <a:cs typeface="Arial" pitchFamily="34" charset="0"/>
            </a:endParaRPr>
          </a:p>
        </p:txBody>
      </p:sp>
      <p:pic>
        <p:nvPicPr>
          <p:cNvPr id="30723" name="Picture 2" descr="http://us.123rf.com/400wm/400/400/saddako/saddako1108/saddako110800046/10201244-summer-mountain-landscape-of-painted-canyon-in-north-dakota-us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37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0" y="1268413"/>
            <a:ext cx="3322638" cy="4525962"/>
          </a:xfrm>
          <a:solidFill>
            <a:schemeClr val="accent3">
              <a:lumMod val="40000"/>
              <a:lumOff val="60000"/>
            </a:schemeClr>
          </a:solidFill>
        </p:spPr>
        <p:txBody>
          <a:bodyPr rtlCol="0">
            <a:normAutofit/>
          </a:bodyPr>
          <a:lstStyle/>
          <a:p>
            <a:pPr fontAlgn="auto">
              <a:spcAft>
                <a:spcPts val="0"/>
              </a:spcAft>
              <a:defRPr/>
            </a:pPr>
            <a:r>
              <a:rPr lang="en-US" b="1" dirty="0" smtClean="0">
                <a:latin typeface="Arial" pitchFamily="34" charset="0"/>
                <a:cs typeface="Arial" pitchFamily="34" charset="0"/>
              </a:rPr>
              <a:t>He gained control of six of the local tribes and continued the friendly relations with the local whites that had been established by his father. </a:t>
            </a:r>
            <a:endParaRPr lang="en-GB" dirty="0" smtClean="0">
              <a:latin typeface="Arial" pitchFamily="34" charset="0"/>
              <a:cs typeface="Arial" pitchFamily="34" charset="0"/>
            </a:endParaRPr>
          </a:p>
        </p:txBody>
      </p:sp>
      <p:pic>
        <p:nvPicPr>
          <p:cNvPr id="4099" name="Picture 2" descr="http://www.richardcassaro.com/wp-content/uploads/2012/02/chief-seattle-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404813"/>
            <a:ext cx="4895850" cy="599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4" descr="http://www.destination360.com/north-america/us/south-dakota/images/s/rapid-cit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73688"/>
            <a:ext cx="9144000" cy="1484312"/>
          </a:xfrm>
          <a:solidFill>
            <a:srgbClr val="92D050"/>
          </a:solidFill>
        </p:spPr>
        <p:txBody>
          <a:bodyPr rtlCol="0">
            <a:normAutofit/>
          </a:bodyPr>
          <a:lstStyle/>
          <a:p>
            <a:pPr fontAlgn="auto">
              <a:spcAft>
                <a:spcPts val="0"/>
              </a:spcAft>
              <a:defRPr/>
            </a:pPr>
            <a:r>
              <a:rPr lang="en-US" sz="2400" b="1" i="1" dirty="0" smtClean="0">
                <a:latin typeface="Arial" pitchFamily="34" charset="0"/>
                <a:cs typeface="Arial" pitchFamily="34" charset="0"/>
              </a:rPr>
              <a:t>As we are part of the land, you too are part of the land.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This earth is precious to us. It is also precious to you.</a:t>
            </a:r>
            <a:endParaRPr lang="en-GB" sz="2400" b="1" i="1" dirty="0" smtClean="0">
              <a:solidFill>
                <a:schemeClr val="bg1">
                  <a:lumMod val="85000"/>
                </a:schemeClr>
              </a:solidFill>
              <a:latin typeface="Arial" pitchFamily="34" charset="0"/>
              <a:cs typeface="Arial" pitchFamily="34" charset="0"/>
            </a:endParaRPr>
          </a:p>
        </p:txBody>
      </p:sp>
      <p:pic>
        <p:nvPicPr>
          <p:cNvPr id="32771" name="Picture 2" descr="http://images.wikia.com/reddeadredemption/images/2/29/Native-americans-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0513" y="0"/>
            <a:ext cx="6683375" cy="501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api.ning.com/files/n1kKawNpD6M5gDpHqnchKOrkS-5zkRUwYQTmo9AO9pbT903rSiGvtwn3e8Jafi-VJ6CW1hf5alP32xK38EMmmj7MQ7Y987Gy/NativeAmericanGreatSpiritWhisp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flabslapper.files.wordpress.com/2010/01/sci-fi-post-apocalyptic-3643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GB" dirty="0" smtClean="0">
                <a:hlinkClick r:id="rId3"/>
              </a:rPr>
              <a:t>http://www.youtube.com/watch?v=OLw56hHbpYI</a:t>
            </a:r>
            <a:endParaRPr lang="en-GB" dirty="0" smtClean="0"/>
          </a:p>
        </p:txBody>
      </p:sp>
      <p:pic>
        <p:nvPicPr>
          <p:cNvPr id="35843" name="Picture 2" descr="http://questgarden.com/76/64/1/090714185629/images/FoundingFathe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1766888"/>
            <a:ext cx="6624638" cy="509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api.ning.com/files/LJoci8yILT2C-mw-0gdTG6Bx41e8lT-NWXtIVpXhYbKZFbBieDP3ku6-RhmSI-ev*sB0qiVNY9jw2exsLJY1cNqXyHLj2hS-/NativeAmericanGreatSpiritPray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8313" y="0"/>
            <a:ext cx="8229600" cy="941388"/>
          </a:xfrm>
        </p:spPr>
        <p:txBody>
          <a:bodyPr/>
          <a:lstStyle/>
          <a:p>
            <a:r>
              <a:rPr lang="en-GB" altLang="es-ES" b="1" smtClean="0"/>
              <a:t>Chief Seattle’s letter</a:t>
            </a:r>
          </a:p>
        </p:txBody>
      </p:sp>
      <p:sp>
        <p:nvSpPr>
          <p:cNvPr id="3" name="Content Placeholder 2"/>
          <p:cNvSpPr>
            <a:spLocks noGrp="1"/>
          </p:cNvSpPr>
          <p:nvPr>
            <p:ph sz="half" idx="1"/>
          </p:nvPr>
        </p:nvSpPr>
        <p:spPr>
          <a:xfrm>
            <a:off x="457200" y="1600200"/>
            <a:ext cx="3827463" cy="4852988"/>
          </a:xfrm>
          <a:solidFill>
            <a:schemeClr val="accent3">
              <a:lumMod val="40000"/>
              <a:lumOff val="60000"/>
            </a:schemeClr>
          </a:solidFill>
        </p:spPr>
        <p:txBody>
          <a:bodyPr rtlCol="0">
            <a:normAutofit/>
          </a:bodyPr>
          <a:lstStyle/>
          <a:p>
            <a:pPr fontAlgn="auto">
              <a:spcAft>
                <a:spcPts val="0"/>
              </a:spcAft>
              <a:defRPr/>
            </a:pPr>
            <a:r>
              <a:rPr lang="en-GB" b="1" dirty="0" smtClean="0">
                <a:latin typeface="Arial" pitchFamily="34" charset="0"/>
                <a:cs typeface="Arial" pitchFamily="34" charset="0"/>
              </a:rPr>
              <a:t>When the President informed Chief Seattle that he wished to purchase Native American land – the chief wrote a reply to the American Government that is now famous. </a:t>
            </a:r>
          </a:p>
        </p:txBody>
      </p:sp>
      <p:pic>
        <p:nvPicPr>
          <p:cNvPr id="5124" name="Picture 2" descr="http://img.docstoccdn.com/thumb/orig/47185159.png"/>
          <p:cNvPicPr>
            <a:picLocks noChangeAspect="1" noChangeArrowheads="1"/>
          </p:cNvPicPr>
          <p:nvPr/>
        </p:nvPicPr>
        <p:blipFill>
          <a:blip r:embed="rId3" cstate="print">
            <a:extLst>
              <a:ext uri="{28A0092B-C50C-407E-A947-70E740481C1C}">
                <a14:useLocalDpi xmlns:a14="http://schemas.microsoft.com/office/drawing/2010/main" val="0"/>
              </a:ext>
            </a:extLst>
          </a:blip>
          <a:srcRect l="5557" t="4295" r="5557" b="6442"/>
          <a:stretch>
            <a:fillRect/>
          </a:stretch>
        </p:blipFill>
        <p:spPr bwMode="auto">
          <a:xfrm>
            <a:off x="4787900" y="1341438"/>
            <a:ext cx="4024313" cy="523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84763"/>
            <a:ext cx="9144000" cy="1773237"/>
          </a:xfrm>
          <a:solidFill>
            <a:schemeClr val="accent1">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"The President in Washington sends word that he wishes to buy our land. But how can you buy or sell the sky? the land? The idea is strange to us. If we do not own the freshness of the air and the sparkle of the water, how can you buy them?</a:t>
            </a:r>
            <a:endParaRPr lang="en-GB" sz="2400" dirty="0" smtClean="0">
              <a:latin typeface="Arial" pitchFamily="34" charset="0"/>
              <a:cs typeface="Arial" pitchFamily="34" charset="0"/>
            </a:endParaRPr>
          </a:p>
        </p:txBody>
      </p:sp>
      <p:pic>
        <p:nvPicPr>
          <p:cNvPr id="6147" name="Picture 2" descr="http://www.hobbitslife.com/images/2010/sparkling_riv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084763"/>
            <a:ext cx="9144000" cy="1773237"/>
          </a:xfrm>
          <a:solidFill>
            <a:schemeClr val="accent3">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Every part of the earth is sacred to my people. Every shining pine needle, every sandy shore, every mist in the dark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woods, every meadow, every humming insect. All are holy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in the memory and experience of my people.</a:t>
            </a:r>
            <a:endParaRPr lang="en-GB" sz="2800" b="1" i="1" dirty="0" smtClean="0">
              <a:latin typeface="Arial" pitchFamily="34" charset="0"/>
              <a:cs typeface="Arial" pitchFamily="34" charset="0"/>
            </a:endParaRPr>
          </a:p>
        </p:txBody>
      </p:sp>
      <p:pic>
        <p:nvPicPr>
          <p:cNvPr id="7171" name="Picture 2" descr="http://thehealthyhavenblog.com/wp-content/uploads/2012/10/pine-needle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00663"/>
            <a:ext cx="9144000" cy="1557337"/>
          </a:xfrm>
          <a:solidFill>
            <a:schemeClr val="accent3">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We know the sap which courses through the trees as we know the blood that courses through our veins. We are part of the earth and it is part of us.</a:t>
            </a:r>
            <a:endParaRPr lang="en-GB" sz="2800" b="1" i="1" dirty="0" smtClean="0">
              <a:latin typeface="Arial" pitchFamily="34" charset="0"/>
              <a:cs typeface="Arial" pitchFamily="34" charset="0"/>
            </a:endParaRPr>
          </a:p>
        </p:txBody>
      </p:sp>
      <p:pic>
        <p:nvPicPr>
          <p:cNvPr id="8195" name="Picture 2" descr="http://www.treeservicesmanchester.com/images/tree_sap_removal_manches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364038" cy="5300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8" descr="http://www.mnn.com/sites/default/files/PineTrees_main_0301.jpg"/>
          <p:cNvPicPr>
            <a:picLocks noChangeAspect="1" noChangeArrowheads="1"/>
          </p:cNvPicPr>
          <p:nvPr/>
        </p:nvPicPr>
        <p:blipFill>
          <a:blip r:embed="rId4">
            <a:extLst>
              <a:ext uri="{28A0092B-C50C-407E-A947-70E740481C1C}">
                <a14:useLocalDpi xmlns:a14="http://schemas.microsoft.com/office/drawing/2010/main" val="0"/>
              </a:ext>
            </a:extLst>
          </a:blip>
          <a:srcRect l="12836" r="14975"/>
          <a:stretch>
            <a:fillRect/>
          </a:stretch>
        </p:blipFill>
        <p:spPr bwMode="auto">
          <a:xfrm>
            <a:off x="4673600" y="981075"/>
            <a:ext cx="4470400" cy="3792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00663"/>
            <a:ext cx="9144000" cy="1557337"/>
          </a:xfrm>
          <a:solidFill>
            <a:schemeClr val="accent3">
              <a:lumMod val="40000"/>
              <a:lumOff val="60000"/>
            </a:schemeClr>
          </a:solidFill>
        </p:spPr>
        <p:txBody>
          <a:bodyPr rtlCol="0">
            <a:normAutofit/>
          </a:bodyPr>
          <a:lstStyle/>
          <a:p>
            <a:pPr fontAlgn="auto">
              <a:spcAft>
                <a:spcPts val="0"/>
              </a:spcAft>
              <a:defRPr/>
            </a:pPr>
            <a:r>
              <a:rPr lang="en-US" sz="2400" b="1" i="1" dirty="0" smtClean="0">
                <a:latin typeface="Arial" pitchFamily="34" charset="0"/>
                <a:cs typeface="Arial" pitchFamily="34" charset="0"/>
              </a:rPr>
              <a:t>The perfumed flowers are our sisters. The bear, the deer,</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 the great eagle, these are our brothers. The rocky crests,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the dew in the meadow, the body heat of the pony, </a:t>
            </a:r>
            <a:br>
              <a:rPr lang="en-US" sz="2400" b="1" i="1" dirty="0" smtClean="0">
                <a:latin typeface="Arial" pitchFamily="34" charset="0"/>
                <a:cs typeface="Arial" pitchFamily="34" charset="0"/>
              </a:rPr>
            </a:br>
            <a:r>
              <a:rPr lang="en-US" sz="2400" b="1" i="1" dirty="0" smtClean="0">
                <a:latin typeface="Arial" pitchFamily="34" charset="0"/>
                <a:cs typeface="Arial" pitchFamily="34" charset="0"/>
              </a:rPr>
              <a:t>and man all belong to the same family.</a:t>
            </a:r>
            <a:endParaRPr lang="en-GB" sz="2800" b="1" i="1" dirty="0" smtClean="0">
              <a:latin typeface="Arial" pitchFamily="34" charset="0"/>
              <a:cs typeface="Arial" pitchFamily="34" charset="0"/>
            </a:endParaRPr>
          </a:p>
        </p:txBody>
      </p:sp>
      <p:pic>
        <p:nvPicPr>
          <p:cNvPr id="9219" name="Picture 4" descr="http://www.teezz.co.uk/acatalog/w-eagle-wolf-deer-46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8400" y="0"/>
            <a:ext cx="5435600" cy="52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10" descr="http://www.woodlandtrust.org.uk/en/news-media/england/PublishingImages/londonthorpe-wildflowe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08050"/>
            <a:ext cx="3340100" cy="370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http://www.susanjeffers-art.com/images/broeagle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3375"/>
            <a:ext cx="9144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578</Words>
  <Application>Microsoft Office PowerPoint</Application>
  <PresentationFormat>Presentación en pantalla (4:3)</PresentationFormat>
  <Paragraphs>61</Paragraphs>
  <Slides>35</Slides>
  <Notes>35</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35</vt:i4>
      </vt:variant>
    </vt:vector>
  </HeadingPairs>
  <TitlesOfParts>
    <vt:vector size="38" baseType="lpstr">
      <vt:lpstr>Calibri</vt:lpstr>
      <vt:lpstr>Arial</vt:lpstr>
      <vt:lpstr>Office Theme</vt:lpstr>
      <vt:lpstr>Chief Seattle</vt:lpstr>
      <vt:lpstr>Presentación de PowerPoint</vt:lpstr>
      <vt:lpstr>Presentación de PowerPoint</vt:lpstr>
      <vt:lpstr>Chief Seattle’s letter</vt:lpstr>
      <vt:lpstr>"The President in Washington sends word that he wishes to buy our land. But how can you buy or sell the sky? the land? The idea is strange to us. If we do not own the freshness of the air and the sparkle of the water, how can you buy them?</vt:lpstr>
      <vt:lpstr>Every part of the earth is sacred to my people. Every shining pine needle, every sandy shore, every mist in the dark  woods, every meadow, every humming insect. All are holy  in the memory and experience of my people.</vt:lpstr>
      <vt:lpstr>We know the sap which courses through the trees as we know the blood that courses through our veins. We are part of the earth and it is part of us.</vt:lpstr>
      <vt:lpstr>The perfumed flowers are our sisters. The bear, the deer,  the great eagle, these are our brothers. The rocky crests,  the dew in the meadow, the body heat of the pony,  and man all belong to the same family.</vt:lpstr>
      <vt:lpstr>Presentación de PowerPoint</vt:lpstr>
      <vt:lpstr>Presentación de PowerPoint</vt:lpstr>
      <vt:lpstr>Presentación de PowerPoint</vt:lpstr>
      <vt:lpstr>The shining water that moves in the streams and rivers  is not just water, but the blood of our ancestors. </vt:lpstr>
      <vt:lpstr>If we sell you our land, you must remember that it is sacred. Each glossy reflection in the clear waters of the lakes tells of events and memories in the life of my people. The water's murmur is the voice of my father's father.</vt:lpstr>
      <vt:lpstr>The rivers are our brothers. They quench our thirst. They carry our canoes and feed our children. So you must give the rivers the kindness that you would give any brother.</vt:lpstr>
      <vt:lpstr>If we sell you our land, remember that the air is precious  to us, that the air shares its spirit with all the life that  it supports. The wind that gave our grandfather his  first breath also received his last sigh. The wind also  gives our children the spirit of life.</vt:lpstr>
      <vt:lpstr>So if we sell our land, you must keep it apart and sacred,  as a place where man can go to taste the wind that is sweetened by the meadow flowers.</vt:lpstr>
      <vt:lpstr>Will you teach your children what we have taught our children? That the earth is our mother? What befalls the  earth befalls all the sons of the earth.</vt:lpstr>
      <vt:lpstr>This we know: the earth does not belong to man,  man belongs to the earth. All things are connected  like the blood that unites us all.</vt:lpstr>
      <vt:lpstr>Man did not weave the web of life, he is merely a strand in it. Whatever he does to the web, he does to himself. </vt:lpstr>
      <vt:lpstr> One thing we know: our God is also your God.  The earth is precious to him and to harm the earth is  to heap contempt on its creator. </vt:lpstr>
      <vt:lpstr>Presentación de PowerPoint</vt:lpstr>
      <vt:lpstr>Your destiny is a mystery to us. What will happen when the buffalo are all slaughtered? The wild horses tamed? What  will happen when the secret corners of the forest are heavy with the scent of many men and the view of the ripe hills  is blotted with talking wires?</vt:lpstr>
      <vt:lpstr>Where will the thicket be? Gone! Where will the eagle be? Gone! And what is to say goodbye to the swift pony and then hunt? The end of living and the beginning of survival.</vt:lpstr>
      <vt:lpstr>When the last red man has vanished with this wilderness,  and his memory is only the shadow of a cloud moving  across the prairie, will these shores and forests still be here? Will there be any of the spirit of my people left?</vt:lpstr>
      <vt:lpstr>We love this earth as a newborn loves its mother's heartbeat.  So, if we sell you our land, love it as we have loved it.</vt:lpstr>
      <vt:lpstr>Presentación de PowerPoint</vt:lpstr>
      <vt:lpstr>Care for it, as we have cared for it.</vt:lpstr>
      <vt:lpstr>Presentación de PowerPoint</vt:lpstr>
      <vt:lpstr>Hold in your mind the memory of the land as it is when  you receive it. Preserve the land for all children,  and love it, as God loves us.</vt:lpstr>
      <vt:lpstr>Presentación de PowerPoint</vt:lpstr>
      <vt:lpstr>As we are part of the land, you too are part of the land.  This earth is precious to us. It is also precious to you.</vt:lpstr>
      <vt:lpstr>Presentación de PowerPoint</vt:lpstr>
      <vt:lpstr>Presentación de PowerPoint</vt:lpstr>
      <vt:lpstr>http://www.youtube.com/watch?v=OLw56hHbpYI</vt:lpstr>
      <vt:lpstr>Presentación de PowerPoint</vt:lpstr>
    </vt:vector>
  </TitlesOfParts>
  <Company>Acer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Chief Seattle</dc:title>
  <dc:creator>Valued Acer Customer</dc:creator>
  <cp:lastModifiedBy>Josemi Pérez Moyano</cp:lastModifiedBy>
  <cp:revision>6</cp:revision>
  <dcterms:created xsi:type="dcterms:W3CDTF">2013-08-03T19:21:32Z</dcterms:created>
  <dcterms:modified xsi:type="dcterms:W3CDTF">2014-04-28T18:31:51Z</dcterms:modified>
</cp:coreProperties>
</file>